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9.jpeg" ContentType="image/jpeg"/>
  <Override PartName="/ppt/media/image1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7.png" ContentType="image/png"/>
  <Override PartName="/ppt/media/image5.jpeg" ContentType="image/jpeg"/>
  <Override PartName="/ppt/media/image6.jpeg" ContentType="image/jpeg"/>
  <Override PartName="/ppt/media/image8.jpeg" ContentType="image/jpeg"/>
  <Override PartName="/ppt/media/image10.wmf" ContentType="image/x-wmf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080625" cy="567055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9A14EA29-1D3D-4F06-A2DE-300FE4982ADE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Déclic Mobilités est une action pilotée par Réseau Alliances avec le soutien de 5 partenaires publics et privés.</a:t>
            </a:r>
            <a:endParaRPr b="0" lang="fr-FR" sz="2000" spc="-1" strike="noStrike">
              <a:latin typeface="Arial"/>
            </a:endParaRPr>
          </a:p>
          <a:p>
            <a:endParaRPr b="0" lang="fr-FR" sz="2000" spc="-1" strike="noStrike">
              <a:latin typeface="Arial"/>
            </a:endParaRPr>
          </a:p>
          <a:p>
            <a:r>
              <a:rPr b="0" lang="fr-FR" sz="2000" spc="-1" strike="noStrike">
                <a:latin typeface="Arial"/>
              </a:rPr>
              <a:t>=&gt; Réseau Alliances en bref dans un premier temps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EA66FB4B-D7A5-4BC3-9AD7-425E44B0615E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600" y="5362560"/>
            <a:ext cx="10079280" cy="1663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Image 7" descr=""/>
          <p:cNvPicPr/>
          <p:nvPr/>
        </p:nvPicPr>
        <p:blipFill>
          <a:blip r:embed="rId2"/>
          <a:stretch/>
        </p:blipFill>
        <p:spPr>
          <a:xfrm>
            <a:off x="8458560" y="5082120"/>
            <a:ext cx="1385280" cy="559800"/>
          </a:xfrm>
          <a:prstGeom prst="rect">
            <a:avLst/>
          </a:prstGeom>
          <a:ln>
            <a:noFill/>
          </a:ln>
        </p:spPr>
      </p:pic>
      <p:sp>
        <p:nvSpPr>
          <p:cNvPr id="2" name="CustomShape 2"/>
          <p:cNvSpPr/>
          <p:nvPr/>
        </p:nvSpPr>
        <p:spPr>
          <a:xfrm>
            <a:off x="4460400" y="74880"/>
            <a:ext cx="5618520" cy="154800"/>
          </a:xfrm>
          <a:prstGeom prst="rect">
            <a:avLst/>
          </a:prstGeom>
          <a:solidFill>
            <a:srgbClr val="c42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3"/>
          <p:cNvSpPr/>
          <p:nvPr/>
        </p:nvSpPr>
        <p:spPr>
          <a:xfrm>
            <a:off x="5679720" y="444240"/>
            <a:ext cx="4399560" cy="154800"/>
          </a:xfrm>
          <a:prstGeom prst="rect">
            <a:avLst/>
          </a:prstGeom>
          <a:solidFill>
            <a:srgbClr val="565a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4"/>
          <p:cNvSpPr/>
          <p:nvPr/>
        </p:nvSpPr>
        <p:spPr>
          <a:xfrm>
            <a:off x="5043960" y="259200"/>
            <a:ext cx="5035320" cy="154800"/>
          </a:xfrm>
          <a:prstGeom prst="rect">
            <a:avLst/>
          </a:prstGeom>
          <a:solidFill>
            <a:srgbClr val="7ab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5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fr-FR" sz="4400" spc="-1" strike="noStrike">
                <a:latin typeface="Arial"/>
              </a:rPr>
              <a:t>Cliquez pour éditer le format du texte-titre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hyperlink" Target="http://www.declic-mobilites.org/" TargetMode="External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wmf"/><Relationship Id="rId11" Type="http://schemas.openxmlformats.org/officeDocument/2006/relationships/slideLayout" Target="../slideLayouts/slideLayout1.xml"/><Relationship Id="rId1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age 3" descr=""/>
          <p:cNvPicPr/>
          <p:nvPr/>
        </p:nvPicPr>
        <p:blipFill>
          <a:blip r:embed="rId1"/>
          <a:stretch/>
        </p:blipFill>
        <p:spPr>
          <a:xfrm>
            <a:off x="7545600" y="649080"/>
            <a:ext cx="2361960" cy="2361960"/>
          </a:xfrm>
          <a:prstGeom prst="rect">
            <a:avLst/>
          </a:prstGeom>
          <a:ln>
            <a:noFill/>
          </a:ln>
        </p:spPr>
      </p:pic>
      <p:pic>
        <p:nvPicPr>
          <p:cNvPr id="49" name="Image 18" descr=""/>
          <p:cNvPicPr/>
          <p:nvPr/>
        </p:nvPicPr>
        <p:blipFill>
          <a:blip r:embed="rId2"/>
          <a:stretch/>
        </p:blipFill>
        <p:spPr>
          <a:xfrm>
            <a:off x="231840" y="270360"/>
            <a:ext cx="3842280" cy="756720"/>
          </a:xfrm>
          <a:prstGeom prst="rect">
            <a:avLst/>
          </a:prstGeom>
          <a:ln>
            <a:noFill/>
          </a:ln>
        </p:spPr>
      </p:pic>
      <p:sp>
        <p:nvSpPr>
          <p:cNvPr id="50" name="CustomShape 1"/>
          <p:cNvSpPr/>
          <p:nvPr/>
        </p:nvSpPr>
        <p:spPr>
          <a:xfrm>
            <a:off x="331920" y="1328400"/>
            <a:ext cx="9575280" cy="3148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  <a:ea typeface="DejaVu Sans"/>
              </a:rPr>
              <a:t>De la sensibilisation à la mise en place de vos projets : </a:t>
            </a:r>
            <a:endParaRPr b="0" lang="fr-FR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8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Des </a:t>
            </a:r>
            <a:r>
              <a:rPr b="1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matinales thématiques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, </a:t>
            </a:r>
            <a:endParaRPr b="0" lang="fr-FR" sz="24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Des </a:t>
            </a:r>
            <a:r>
              <a:rPr b="1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ateliers d’échange de bonnes pratiques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, </a:t>
            </a:r>
            <a:endParaRPr b="0" lang="fr-FR" sz="24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Une </a:t>
            </a:r>
            <a:r>
              <a:rPr b="1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formation méthodologique 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au management de la mobilité </a:t>
            </a:r>
            <a:br/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et Plans de Déplacements,</a:t>
            </a:r>
            <a:endParaRPr b="0" lang="fr-FR" sz="2400" spc="-1" strike="noStrike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80808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Un </a:t>
            </a:r>
            <a:r>
              <a:rPr b="1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accompagnement individualisé…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	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Et un </a:t>
            </a:r>
            <a:r>
              <a:rPr b="1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site web ressource </a:t>
            </a:r>
            <a:r>
              <a:rPr b="0" lang="fr-FR" sz="2400" spc="-1" strike="noStrike">
                <a:solidFill>
                  <a:srgbClr val="808080"/>
                </a:solidFill>
                <a:latin typeface="Calibri"/>
                <a:ea typeface="DejaVu Sans"/>
              </a:rPr>
              <a:t>: </a:t>
            </a:r>
            <a:r>
              <a:rPr b="0" lang="fr-FR" sz="24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www.declic-mobilites.org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fr-FR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4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3548160" y="4305600"/>
            <a:ext cx="3702960" cy="30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Une action soutenue par :</a:t>
            </a:r>
            <a:endParaRPr b="0" lang="fr-FR" sz="1800" spc="-1" strike="noStrike">
              <a:latin typeface="Arial"/>
            </a:endParaRPr>
          </a:p>
        </p:txBody>
      </p:sp>
      <p:pic>
        <p:nvPicPr>
          <p:cNvPr id="52" name="Image 7" descr=""/>
          <p:cNvPicPr/>
          <p:nvPr/>
        </p:nvPicPr>
        <p:blipFill>
          <a:blip r:embed="rId4"/>
          <a:stretch/>
        </p:blipFill>
        <p:spPr>
          <a:xfrm>
            <a:off x="509760" y="4341240"/>
            <a:ext cx="631800" cy="1004040"/>
          </a:xfrm>
          <a:prstGeom prst="rect">
            <a:avLst/>
          </a:prstGeom>
          <a:ln>
            <a:noFill/>
          </a:ln>
        </p:spPr>
      </p:pic>
      <p:pic>
        <p:nvPicPr>
          <p:cNvPr id="53" name="Image 8" descr=""/>
          <p:cNvPicPr/>
          <p:nvPr/>
        </p:nvPicPr>
        <p:blipFill>
          <a:blip r:embed="rId5"/>
          <a:stretch/>
        </p:blipFill>
        <p:spPr>
          <a:xfrm>
            <a:off x="1352880" y="4406040"/>
            <a:ext cx="933840" cy="933840"/>
          </a:xfrm>
          <a:prstGeom prst="rect">
            <a:avLst/>
          </a:prstGeom>
          <a:ln>
            <a:noFill/>
          </a:ln>
        </p:spPr>
      </p:pic>
      <p:pic>
        <p:nvPicPr>
          <p:cNvPr id="54" name="Image 9" descr=""/>
          <p:cNvPicPr/>
          <p:nvPr/>
        </p:nvPicPr>
        <p:blipFill>
          <a:blip r:embed="rId6"/>
          <a:stretch/>
        </p:blipFill>
        <p:spPr>
          <a:xfrm>
            <a:off x="7025400" y="4897800"/>
            <a:ext cx="1700280" cy="369360"/>
          </a:xfrm>
          <a:prstGeom prst="rect">
            <a:avLst/>
          </a:prstGeom>
          <a:ln>
            <a:noFill/>
          </a:ln>
        </p:spPr>
      </p:pic>
      <p:pic>
        <p:nvPicPr>
          <p:cNvPr id="55" name="Image 11" descr=""/>
          <p:cNvPicPr/>
          <p:nvPr/>
        </p:nvPicPr>
        <p:blipFill>
          <a:blip r:embed="rId7"/>
          <a:stretch/>
        </p:blipFill>
        <p:spPr>
          <a:xfrm>
            <a:off x="5614920" y="4946400"/>
            <a:ext cx="1339200" cy="320760"/>
          </a:xfrm>
          <a:prstGeom prst="rect">
            <a:avLst/>
          </a:prstGeom>
          <a:ln>
            <a:noFill/>
          </a:ln>
        </p:spPr>
      </p:pic>
      <p:pic>
        <p:nvPicPr>
          <p:cNvPr id="56" name="Image 13" descr=""/>
          <p:cNvPicPr/>
          <p:nvPr/>
        </p:nvPicPr>
        <p:blipFill>
          <a:blip r:embed="rId8"/>
          <a:stretch/>
        </p:blipFill>
        <p:spPr>
          <a:xfrm>
            <a:off x="2484000" y="4697280"/>
            <a:ext cx="1670760" cy="642600"/>
          </a:xfrm>
          <a:prstGeom prst="rect">
            <a:avLst/>
          </a:prstGeom>
          <a:ln>
            <a:noFill/>
          </a:ln>
        </p:spPr>
      </p:pic>
      <p:pic>
        <p:nvPicPr>
          <p:cNvPr id="57" name="Image 16" descr=""/>
          <p:cNvPicPr/>
          <p:nvPr/>
        </p:nvPicPr>
        <p:blipFill>
          <a:blip r:embed="rId9"/>
          <a:stretch/>
        </p:blipFill>
        <p:spPr>
          <a:xfrm>
            <a:off x="8777520" y="4824000"/>
            <a:ext cx="1301400" cy="540360"/>
          </a:xfrm>
          <a:prstGeom prst="rect">
            <a:avLst/>
          </a:prstGeom>
          <a:ln>
            <a:noFill/>
          </a:ln>
        </p:spPr>
      </p:pic>
      <p:pic>
        <p:nvPicPr>
          <p:cNvPr id="58" name="" descr=""/>
          <p:cNvPicPr/>
          <p:nvPr/>
        </p:nvPicPr>
        <p:blipFill>
          <a:blip r:embed="rId10"/>
          <a:stretch/>
        </p:blipFill>
        <p:spPr>
          <a:xfrm>
            <a:off x="4221000" y="4871880"/>
            <a:ext cx="1249200" cy="451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RA</Template>
  <TotalTime>0</TotalTime>
  <Application>LibreOffice/5.4.5.1.M2$Windows_x86 LibreOffice_project/a53f759b688cef2ab6d0341f74a62c74ef4a35de</Application>
  <Words>65</Words>
  <Paragraphs>13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2018-09-18T17:41:52Z</dcterms:created>
  <dc:creator/>
  <dc:description/>
  <dc:language>fr-FR</dc:language>
  <cp:lastModifiedBy/>
  <cp:revision>1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